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71" r:id="rId13"/>
    <p:sldId id="269" r:id="rId14"/>
    <p:sldId id="266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61"/>
    <p:restoredTop sz="94694"/>
  </p:normalViewPr>
  <p:slideViewPr>
    <p:cSldViewPr snapToGrid="0" snapToObjects="1">
      <p:cViewPr>
        <p:scale>
          <a:sx n="64" d="100"/>
          <a:sy n="64" d="100"/>
        </p:scale>
        <p:origin x="1608" y="1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077A5-7C0E-6B43-B68C-B6094879B3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A500A2-D41B-8B45-9AEE-3CF4A88489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ACF79-B3FF-3847-9EDD-9DA750097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79CDB-10F5-814D-9698-7B31B64CB0D2}" type="datetimeFigureOut">
              <a:rPr lang="en-US" smtClean="0"/>
              <a:t>5/7/22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DAB55-9BA5-3442-BE9F-B2A405AE7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0FE4A1-F608-8B46-A09F-30F9D20C4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5852-E32A-584A-AF26-0F30BEF45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405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DB541-005C-0E4D-9180-DAFD429A8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B0917A-879E-2D49-BA9F-A9C42FB96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F7E77-BBF3-F148-B46A-02698810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79CDB-10F5-814D-9698-7B31B64CB0D2}" type="datetimeFigureOut">
              <a:rPr lang="en-US" smtClean="0"/>
              <a:t>5/7/22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16334-7769-B046-A887-500C94805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C4D139-3F64-E84D-8230-32404620D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5852-E32A-584A-AF26-0F30BEF45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16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253DAA-584C-224F-A5B9-FBDB152034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0C9629-64E2-A043-A651-11DC3E79C2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2DA72-BF0D-7F41-85AF-5150A7DBA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79CDB-10F5-814D-9698-7B31B64CB0D2}" type="datetimeFigureOut">
              <a:rPr lang="en-US" smtClean="0"/>
              <a:t>5/7/22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D5E7B-C855-824F-89E7-152CB798A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6F187-470E-9044-93F2-CCC63C89B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5852-E32A-584A-AF26-0F30BEF45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63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A9830-7871-124E-8BCB-038BFFD97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67DCA-9764-8741-B4B6-D076A3D3D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60B56-3F1B-5C4A-B930-6DC4129D6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79CDB-10F5-814D-9698-7B31B64CB0D2}" type="datetimeFigureOut">
              <a:rPr lang="en-US" smtClean="0"/>
              <a:t>5/7/22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4B474-F41A-0140-9C89-0958837F8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FF742-CD0C-004A-9E0E-FB1C9797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5852-E32A-584A-AF26-0F30BEF45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191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84985-563F-0849-AC99-FE0B8C8A6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B7444-8CF2-BB41-AB6E-BB32A4B18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ADD89D-2633-324B-BC85-77FF857C9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79CDB-10F5-814D-9698-7B31B64CB0D2}" type="datetimeFigureOut">
              <a:rPr lang="en-US" smtClean="0"/>
              <a:t>5/7/22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C207F-2BF4-FF42-8468-C96FAE97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C2E67-8692-6C47-9504-14BD28800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5852-E32A-584A-AF26-0F30BEF45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26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88028-699C-F74B-AAD9-3A2EA20E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6395F-EBC8-354A-A01F-F427CD9F0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9BEAD2-927B-E040-B8F7-63CB552DD7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261341-6613-4242-8F2F-52DADEFC3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79CDB-10F5-814D-9698-7B31B64CB0D2}" type="datetimeFigureOut">
              <a:rPr lang="en-US" smtClean="0"/>
              <a:t>5/7/22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734213-797E-3A4D-A027-192D1F1C2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1F8094-E24C-9446-BEA0-CE939552E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5852-E32A-584A-AF26-0F30BEF45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05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F60EB-E8E4-EF4A-BA30-F8B3BE1E4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E12AA-01B4-4B42-ADCB-B2D1416D5C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DBAD01-4C8B-064B-9233-8EA30E4A5B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7B9919-7863-814B-B517-23A268684C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8EEB11-8398-7F4B-89CB-07C75337B2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E85874-2440-C948-8F8A-7876F2B09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79CDB-10F5-814D-9698-7B31B64CB0D2}" type="datetimeFigureOut">
              <a:rPr lang="en-US" smtClean="0"/>
              <a:t>5/7/22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365548-FFA1-BA40-B72D-F93FA4F66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46C65-2058-584C-B6B1-5161F8345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5852-E32A-584A-AF26-0F30BEF45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64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8466-5E0F-A748-9B0A-2362C88D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0B8AA8-A62E-864E-8050-7EF36AB08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79CDB-10F5-814D-9698-7B31B64CB0D2}" type="datetimeFigureOut">
              <a:rPr lang="en-US" smtClean="0"/>
              <a:t>5/7/22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2C639E-9B6F-FC4E-8275-AEF5B6B32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801F-92C2-084D-B843-8E7A73405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5852-E32A-584A-AF26-0F30BEF45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26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37E0C7-63F2-034B-93CD-85937BB6A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79CDB-10F5-814D-9698-7B31B64CB0D2}" type="datetimeFigureOut">
              <a:rPr lang="en-US" smtClean="0"/>
              <a:t>5/7/22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650BC9-7DD8-2142-BD64-7C142E4C3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A2D188-C4E7-724B-872D-0897571EC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5852-E32A-584A-AF26-0F30BEF45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518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E04C2-E372-9A49-A5F8-9AE9D7BAF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D5E3D-B695-C342-9015-C955C6D2E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4E06EE-2274-B847-ADEC-F2BC05AB6C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42A983-8610-9947-89D6-F91F8054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79CDB-10F5-814D-9698-7B31B64CB0D2}" type="datetimeFigureOut">
              <a:rPr lang="en-US" smtClean="0"/>
              <a:t>5/7/22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D107B6-CE34-114A-B6CA-7327D6FD6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D65A28-5015-E34E-883F-37397BD32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5852-E32A-584A-AF26-0F30BEF45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644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60825-0A90-4E4B-A42F-0638E2941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C6A80A-4AD0-5343-9E47-71D01B1037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D6866C-CE1B-6E41-9BA7-BEF372E946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D9AE9E-6419-7E43-A0C3-F36384C33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79CDB-10F5-814D-9698-7B31B64CB0D2}" type="datetimeFigureOut">
              <a:rPr lang="en-US" smtClean="0"/>
              <a:t>5/7/22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AE2519-5DC1-F747-AF8E-97A61DE4F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2D1E6E-2639-DA4E-81ED-60F515DBF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5852-E32A-584A-AF26-0F30BEF45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37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881E70-8E57-9E4F-8982-BE15BE94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7C71E-6068-8C40-A597-96F14F2F4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6A289-37DC-A843-9974-05546911D9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579CDB-10F5-814D-9698-7B31B64CB0D2}" type="datetimeFigureOut">
              <a:rPr lang="en-US" smtClean="0"/>
              <a:t>5/7/22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BA060-36BF-234E-B03F-D029A4189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22435-0C6B-FE4B-B99D-BFEAA86FBC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65852-E32A-584A-AF26-0F30BEF45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469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y5HZKjab8PU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EBF678-C855-0F47-A717-85894C42A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41" y="1461277"/>
            <a:ext cx="5474759" cy="3643789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22C1224E-DAE0-B648-9C9E-F9CEABA85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12520" y="3200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>
                <a:ln>
                  <a:noFill/>
                </a:ln>
                <a:solidFill>
                  <a:srgbClr val="19191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BUBBLE BOMB BEAUTY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29C522D-CF59-3A48-AF6B-A763D2CEB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189" y="4258680"/>
            <a:ext cx="4202887" cy="846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ED7D3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CSIT 337 FINAL PROJECT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PHP SQL website of beauty supplies.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ED7D3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Team leader-Kelsie Laducer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ea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Members- Cassie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Ihekwaba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, Allison Llanos, Catherine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Thaureaux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064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EBF9D-AC9D-BA40-A8EE-5E468D1B6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719" y="245325"/>
            <a:ext cx="11026080" cy="1325563"/>
          </a:xfrm>
        </p:spPr>
        <p:txBody>
          <a:bodyPr/>
          <a:lstStyle/>
          <a:p>
            <a:r>
              <a:rPr lang="en-US" altLang="en-US" dirty="0">
                <a:solidFill>
                  <a:srgbClr val="ED7D3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Website Features: Admin Page</a:t>
            </a:r>
            <a:endParaRPr lang="en-US" dirty="0"/>
          </a:p>
        </p:txBody>
      </p:sp>
      <p:pic>
        <p:nvPicPr>
          <p:cNvPr id="4" name="Content Placeholder 3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518C02CF-6970-354C-8663-919D363CF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46" y="2475518"/>
            <a:ext cx="4999654" cy="4080915"/>
          </a:xfrm>
          <a:prstGeom prst="rect">
            <a:avLst/>
          </a:prstGeom>
          <a:effectLst>
            <a:outerShdw blurRad="50800" dist="50800" dir="5400000" sx="102602" sy="102602" algn="ctr" rotWithShape="0">
              <a:srgbClr val="000000">
                <a:alpha val="43137"/>
              </a:srgbClr>
            </a:outerShdw>
          </a:effectLst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ED6D063-F88B-B944-9476-E71F2D8393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20816"/>
            <a:ext cx="5943600" cy="3192780"/>
          </a:xfrm>
          <a:prstGeom prst="rect">
            <a:avLst/>
          </a:prstGeom>
          <a:effectLst>
            <a:outerShdw blurRad="50800" dist="50800" dir="5400000" sx="104000" sy="104000" algn="ctr" rotWithShape="0">
              <a:srgbClr val="000000">
                <a:alpha val="43137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0B31A9-80E4-2B4E-A466-1B961809AA2E}"/>
              </a:ext>
            </a:extLst>
          </p:cNvPr>
          <p:cNvSpPr/>
          <p:nvPr/>
        </p:nvSpPr>
        <p:spPr>
          <a:xfrm>
            <a:off x="864706" y="1275189"/>
            <a:ext cx="105155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 Bubble Bomb Beauty once logged in the admin had access to the admin page which is home to the following feature: Search Product, Insert Product, Delete Product, and Logout.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151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0EDBE-9AEA-8640-A62E-C9237BA90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339" y="47073"/>
            <a:ext cx="10515600" cy="1325563"/>
          </a:xfrm>
        </p:spPr>
        <p:txBody>
          <a:bodyPr/>
          <a:lstStyle/>
          <a:p>
            <a:r>
              <a:rPr lang="en-US" altLang="en-US" dirty="0">
                <a:solidFill>
                  <a:srgbClr val="ED7D3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Website Features: Admin Advanced Search</a:t>
            </a:r>
            <a:endParaRPr lang="en-US" dirty="0"/>
          </a:p>
        </p:txBody>
      </p:sp>
      <p:pic>
        <p:nvPicPr>
          <p:cNvPr id="4" name="Content Placeholder 3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6A4E9E4D-1093-4842-99FF-D8D020A14B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56" y="2505419"/>
            <a:ext cx="5470208" cy="2938255"/>
          </a:xfrm>
          <a:prstGeom prst="rect">
            <a:avLst/>
          </a:prstGeom>
          <a:effectLst>
            <a:outerShdw blurRad="50800" dist="50800" dir="5400000" sx="105117" sy="105117" algn="ctr" rotWithShape="0">
              <a:srgbClr val="000000">
                <a:alpha val="24000"/>
              </a:srgbClr>
            </a:outerShdw>
          </a:effectLst>
        </p:spPr>
      </p:pic>
      <p:pic>
        <p:nvPicPr>
          <p:cNvPr id="5" name="Picture 4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6D51A132-C8E6-934D-848F-70E3184C26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14749"/>
            <a:ext cx="5266055" cy="2828925"/>
          </a:xfrm>
          <a:prstGeom prst="rect">
            <a:avLst/>
          </a:prstGeom>
          <a:effectLst>
            <a:outerShdw blurRad="50800" dist="50800" dir="5400000" sx="101000" sy="101000" algn="ctr" rotWithShape="0">
              <a:srgbClr val="000000">
                <a:alpha val="43137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0E67EC-DF88-A546-8C78-B8ACD021EC3B}"/>
              </a:ext>
            </a:extLst>
          </p:cNvPr>
          <p:cNvSpPr/>
          <p:nvPr/>
        </p:nvSpPr>
        <p:spPr>
          <a:xfrm>
            <a:off x="864706" y="1275189"/>
            <a:ext cx="10515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 Bubble Bomb Beauty once logged in the admin can use the advanced search to look up various products to mange the stock available.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667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B6DC2-783A-B745-B397-CA8931606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ED7D3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Website Features: Admin Advanced Search</a:t>
            </a:r>
            <a:endParaRPr lang="en-US" dirty="0"/>
          </a:p>
        </p:txBody>
      </p:sp>
      <p:pic>
        <p:nvPicPr>
          <p:cNvPr id="4" name="Content Placeholder 3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772F75C6-7A43-7D49-9DC2-FB55BCFF7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4" y="3191344"/>
            <a:ext cx="5448300" cy="2929064"/>
          </a:xfrm>
          <a:prstGeom prst="rect">
            <a:avLst/>
          </a:prstGeom>
          <a:effectLst>
            <a:outerShdw blurRad="50800" dist="50800" dir="5400000" sx="103141" sy="103141" algn="ctr" rotWithShape="0">
              <a:srgbClr val="000000">
                <a:alpha val="43137"/>
              </a:srgbClr>
            </a:outerShdw>
          </a:effectLst>
        </p:spPr>
      </p:pic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3FA1F373-5971-1945-A788-8435263692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29958"/>
            <a:ext cx="5448300" cy="3251835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40DA64-ACE1-3449-917E-52604A869E7D}"/>
              </a:ext>
            </a:extLst>
          </p:cNvPr>
          <p:cNvSpPr/>
          <p:nvPr/>
        </p:nvSpPr>
        <p:spPr>
          <a:xfrm>
            <a:off x="838200" y="1529324"/>
            <a:ext cx="1035326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Admin side of the site can successfully generate various search results related to the search inquiry.</a:t>
            </a:r>
          </a:p>
        </p:txBody>
      </p:sp>
    </p:spTree>
    <p:extLst>
      <p:ext uri="{BB962C8B-B14F-4D97-AF65-F5344CB8AC3E}">
        <p14:creationId xmlns:p14="http://schemas.microsoft.com/office/powerpoint/2010/main" val="850162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EE512-F1F7-D94A-B3E3-DF18CD772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ED7D3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Website Features: Admin Add or Remove</a:t>
            </a:r>
            <a:endParaRPr lang="en-US" dirty="0"/>
          </a:p>
        </p:txBody>
      </p:sp>
      <p:pic>
        <p:nvPicPr>
          <p:cNvPr id="4" name="Content Placeholder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389B041-F35E-8040-83CA-CC4478BD6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22" y="2715992"/>
            <a:ext cx="5352778" cy="3195182"/>
          </a:xfrm>
          <a:prstGeom prst="rect">
            <a:avLst/>
          </a:prstGeom>
          <a:effectLst>
            <a:outerShdw blurRad="50800" dist="50800" dir="5400000" sx="101000" sy="101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FFC1E2A-95E1-F043-8C74-D8CE15BD1F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545" y="2559078"/>
            <a:ext cx="5343525" cy="3509010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9C7307-D9DB-8E4B-A0BE-2B2AF27E0276}"/>
              </a:ext>
            </a:extLst>
          </p:cNvPr>
          <p:cNvSpPr/>
          <p:nvPr/>
        </p:nvSpPr>
        <p:spPr>
          <a:xfrm>
            <a:off x="838200" y="1529324"/>
            <a:ext cx="1035326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Admin side of the site can successfully insert and remove products with ease.</a:t>
            </a:r>
          </a:p>
        </p:txBody>
      </p:sp>
    </p:spTree>
    <p:extLst>
      <p:ext uri="{BB962C8B-B14F-4D97-AF65-F5344CB8AC3E}">
        <p14:creationId xmlns:p14="http://schemas.microsoft.com/office/powerpoint/2010/main" val="581438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EBF9D-AC9D-BA40-A8EE-5E468D1B6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ED7D3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Pending Website Features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816AB-A771-7042-93CC-20E9CFED6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Overall, we were able to create a functional e-commerce website that allows users to make a purchase successfully. As well as a fully functional admin side.</a:t>
            </a:r>
          </a:p>
          <a:p>
            <a:r>
              <a:rPr lang="en-US" dirty="0"/>
              <a:t>Some features that we were unable to incorporate include: a product navigation bar with drop down categories and more elaborate features on the administrator side. These features with more time could have been incorporated into our already functional website for a more user friendly experience.  </a:t>
            </a:r>
          </a:p>
        </p:txBody>
      </p:sp>
    </p:spTree>
    <p:extLst>
      <p:ext uri="{BB962C8B-B14F-4D97-AF65-F5344CB8AC3E}">
        <p14:creationId xmlns:p14="http://schemas.microsoft.com/office/powerpoint/2010/main" val="1074576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EBF9D-AC9D-BA40-A8EE-5E468D1B6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7D3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YouTube Video Link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816AB-A771-7042-93CC-20E9CFED6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https://youtu.be/y5HZKjab8PU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095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B9C7A-ECBC-AE4F-9470-2339CDA59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ED7D3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Website: Bubble Bomb Beauty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E8477-7E9A-9048-8F9B-E598422A2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Bubble Bomb Beauty is an ecommerce website that sells natural cosmetic products such as scrubs and soaps. </a:t>
            </a:r>
          </a:p>
          <a:p>
            <a:r>
              <a:rPr lang="en-US" dirty="0"/>
              <a:t>On this website users can view explore the selection of products available on the home/products page </a:t>
            </a:r>
          </a:p>
          <a:p>
            <a:r>
              <a:rPr lang="en-US" dirty="0"/>
              <a:t>View the details of the product and read more about the product as well as view the price</a:t>
            </a:r>
          </a:p>
          <a:p>
            <a:r>
              <a:rPr lang="en-US" dirty="0"/>
              <a:t>Additionally, users can add to cart or return to the home/products page</a:t>
            </a:r>
          </a:p>
        </p:txBody>
      </p:sp>
    </p:spTree>
    <p:extLst>
      <p:ext uri="{BB962C8B-B14F-4D97-AF65-F5344CB8AC3E}">
        <p14:creationId xmlns:p14="http://schemas.microsoft.com/office/powerpoint/2010/main" val="2004949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0FD92-87E0-304B-B6AE-60FD0B0B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ED7D3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Website: Bubble Bomb Beauty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65124-1ECB-964F-92BA-17E489133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Bubble Bomb Beauty users can: explore, view, add products ,and proceed to checkout to finalize their order. </a:t>
            </a:r>
          </a:p>
          <a:p>
            <a:r>
              <a:rPr lang="en-US" dirty="0"/>
              <a:t>On the admin side of our website the admin can : delete products, insert products,  search for products, and logout. </a:t>
            </a:r>
          </a:p>
          <a:p>
            <a:r>
              <a:rPr lang="en-US" dirty="0"/>
              <a:t>To insert products: type in the necessary details for Product Name, Description, Price, and image. Once these fields are filled out the admin can click add product. </a:t>
            </a:r>
          </a:p>
          <a:p>
            <a:r>
              <a:rPr lang="en-US" dirty="0"/>
              <a:t>To delete products: Enter the correct product ID associated with the item the admin wishes to delete.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637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05D53F-08A7-B24B-9112-5B0DAE8F1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5712" y="497698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dirty="0">
                <a:solidFill>
                  <a:schemeClr val="accent2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Technologies</a:t>
            </a:r>
            <a:r>
              <a:rPr lang="en-US" sz="54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5400" dirty="0"/>
          </a:p>
        </p:txBody>
      </p:sp>
      <p:pic>
        <p:nvPicPr>
          <p:cNvPr id="11" name="Picture 10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5D1F4C15-120F-6A41-8967-3E013C3008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27" r="6327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0800" dist="50800" dir="5400000" sx="104000" sy="104000" algn="ctr" rotWithShape="0">
              <a:srgbClr val="000000">
                <a:alpha val="43137"/>
              </a:srgbClr>
            </a:outerShdw>
          </a:effectLst>
        </p:spPr>
      </p:pic>
      <p:sp>
        <p:nvSpPr>
          <p:cNvPr id="28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9A9A4-4FC2-B34D-AE51-B80F515DE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dirty="0"/>
              <a:t>To create our website, we used the following technologies: html, </a:t>
            </a:r>
            <a:r>
              <a:rPr lang="en-US" dirty="0" err="1"/>
              <a:t>css</a:t>
            </a:r>
            <a:r>
              <a:rPr lang="en-US" dirty="0"/>
              <a:t> bootstrap, php, and </a:t>
            </a:r>
            <a:r>
              <a:rPr lang="en-US" dirty="0" err="1"/>
              <a:t>MySql</a:t>
            </a:r>
            <a:r>
              <a:rPr lang="en-US" dirty="0"/>
              <a:t> database. </a:t>
            </a:r>
          </a:p>
        </p:txBody>
      </p:sp>
    </p:spTree>
    <p:extLst>
      <p:ext uri="{BB962C8B-B14F-4D97-AF65-F5344CB8AC3E}">
        <p14:creationId xmlns:p14="http://schemas.microsoft.com/office/powerpoint/2010/main" val="1359030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5D53F-08A7-B24B-9112-5B0DAE8F1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Website Architecture </a:t>
            </a:r>
            <a:endParaRPr lang="en-US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A09833E-B871-5042-AC64-CF335D0B9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4325" y="1825625"/>
            <a:ext cx="7983349" cy="4351338"/>
          </a:xfrm>
        </p:spPr>
      </p:pic>
    </p:spTree>
    <p:extLst>
      <p:ext uri="{BB962C8B-B14F-4D97-AF65-F5344CB8AC3E}">
        <p14:creationId xmlns:p14="http://schemas.microsoft.com/office/powerpoint/2010/main" val="3654737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5D53F-08A7-B24B-9112-5B0DAE8F1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ED7D3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Website Features: View Details</a:t>
            </a:r>
            <a:endParaRPr lang="en-US" dirty="0"/>
          </a:p>
        </p:txBody>
      </p:sp>
      <p:pic>
        <p:nvPicPr>
          <p:cNvPr id="4" name="Content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A64AAEB-CA43-9E48-AE07-BBCA81EFF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2270228"/>
            <a:ext cx="4559300" cy="3581400"/>
          </a:xfrm>
          <a:prstGeom prst="rect">
            <a:avLst/>
          </a:prstGeom>
          <a:effectLst>
            <a:outerShdw blurRad="50800" dist="50800" dir="5400000" sx="101983" sy="101983" algn="ctr" rotWithShape="0">
              <a:srgbClr val="000000">
                <a:alpha val="43137"/>
              </a:srgbClr>
            </a:outerShdw>
          </a:effectLst>
        </p:spPr>
      </p:pic>
      <p:pic>
        <p:nvPicPr>
          <p:cNvPr id="5" name="Picture 4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774BC049-B15F-954C-991A-3AD143C1AA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887" y="2789658"/>
            <a:ext cx="5372100" cy="306197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DFDCB4C-9965-9149-8BD8-F08DAA7801C3}"/>
              </a:ext>
            </a:extLst>
          </p:cNvPr>
          <p:cNvSpPr/>
          <p:nvPr/>
        </p:nvSpPr>
        <p:spPr>
          <a:xfrm>
            <a:off x="1218648" y="1305245"/>
            <a:ext cx="93764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 Bubble Bomb Beauty users can click View details to see the pricing information and decide if they want to add to cart.</a:t>
            </a:r>
          </a:p>
        </p:txBody>
      </p:sp>
    </p:spTree>
    <p:extLst>
      <p:ext uri="{BB962C8B-B14F-4D97-AF65-F5344CB8AC3E}">
        <p14:creationId xmlns:p14="http://schemas.microsoft.com/office/powerpoint/2010/main" val="769182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5D53F-08A7-B24B-9112-5B0DAE8F1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265" y="180459"/>
            <a:ext cx="10515600" cy="1325563"/>
          </a:xfrm>
        </p:spPr>
        <p:txBody>
          <a:bodyPr/>
          <a:lstStyle/>
          <a:p>
            <a:r>
              <a:rPr lang="en-US" altLang="en-US" dirty="0">
                <a:solidFill>
                  <a:srgbClr val="ED7D3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Website Features: Add to Cart</a:t>
            </a:r>
            <a:endParaRPr lang="en-US" dirty="0"/>
          </a:p>
        </p:txBody>
      </p:sp>
      <p:pic>
        <p:nvPicPr>
          <p:cNvPr id="4" name="Content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8C10F9C-C3EA-E843-B241-6E9E7176F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35" y="2219153"/>
            <a:ext cx="4292600" cy="3365500"/>
          </a:xfrm>
          <a:prstGeom prst="rect">
            <a:avLst/>
          </a:prstGeom>
          <a:effectLst>
            <a:outerShdw blurRad="50800" dist="50800" dir="5400000" sx="104204" sy="104204" algn="ctr" rotWithShape="0">
              <a:srgbClr val="000000">
                <a:alpha val="43137"/>
              </a:srgbClr>
            </a:outerShdw>
          </a:effectLst>
        </p:spPr>
      </p:pic>
      <p:pic>
        <p:nvPicPr>
          <p:cNvPr id="5" name="Picture 4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EBFC4312-7502-2742-B88B-C8DE0476AC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887" y="2359488"/>
            <a:ext cx="5943600" cy="3084830"/>
          </a:xfrm>
          <a:prstGeom prst="rect">
            <a:avLst/>
          </a:prstGeom>
          <a:effectLst>
            <a:outerShdw blurRad="50800" dist="50800" dir="5400000" sx="101000" sy="101000" algn="ctr" rotWithShape="0">
              <a:srgbClr val="000000">
                <a:alpha val="43137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2B0BD9-3564-7441-9F69-86B6D3C07455}"/>
              </a:ext>
            </a:extLst>
          </p:cNvPr>
          <p:cNvSpPr/>
          <p:nvPr/>
        </p:nvSpPr>
        <p:spPr>
          <a:xfrm>
            <a:off x="1199322" y="1332440"/>
            <a:ext cx="97265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 Bubble Bomb Beauty users can add the products they want to purchase to their cart.</a:t>
            </a:r>
          </a:p>
        </p:txBody>
      </p:sp>
    </p:spTree>
    <p:extLst>
      <p:ext uri="{BB962C8B-B14F-4D97-AF65-F5344CB8AC3E}">
        <p14:creationId xmlns:p14="http://schemas.microsoft.com/office/powerpoint/2010/main" val="2406942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C2A13-D500-C14A-9FA3-DDF4D76D1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35" y="365125"/>
            <a:ext cx="11167165" cy="1125745"/>
          </a:xfrm>
        </p:spPr>
        <p:txBody>
          <a:bodyPr/>
          <a:lstStyle/>
          <a:p>
            <a:r>
              <a:rPr lang="en-US" altLang="en-US" dirty="0">
                <a:solidFill>
                  <a:srgbClr val="ED7D3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Website Features: Checkout</a:t>
            </a:r>
            <a:endParaRPr lang="en-US" dirty="0"/>
          </a:p>
        </p:txBody>
      </p:sp>
      <p:pic>
        <p:nvPicPr>
          <p:cNvPr id="4" name="Content Placeholder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ACFD8F02-4382-A14D-B2AE-31E5240E0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35" y="2248934"/>
            <a:ext cx="5740400" cy="3378200"/>
          </a:xfrm>
          <a:prstGeom prst="rect">
            <a:avLst/>
          </a:prstGeom>
          <a:effectLst>
            <a:outerShdw blurRad="50800" dist="50800" dir="5400000" sx="102039" sy="102039" algn="ctr" rotWithShape="0">
              <a:srgbClr val="000000">
                <a:alpha val="43137"/>
              </a:srgbClr>
            </a:outerShdw>
          </a:effectLst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FE8E462-CBFF-4F46-8254-78FC094BE3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967" y="2248934"/>
            <a:ext cx="5605668" cy="3302313"/>
          </a:xfrm>
          <a:prstGeom prst="rect">
            <a:avLst/>
          </a:prstGeom>
          <a:effectLst>
            <a:outerShdw blurRad="50800" dist="50800" dir="5400000" sx="101000" sy="101000" algn="ctr" rotWithShape="0">
              <a:srgbClr val="000000">
                <a:alpha val="43137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94FC8B-5B08-BC41-AC69-8282515F073A}"/>
              </a:ext>
            </a:extLst>
          </p:cNvPr>
          <p:cNvSpPr txBox="1"/>
          <p:nvPr/>
        </p:nvSpPr>
        <p:spPr>
          <a:xfrm>
            <a:off x="470146" y="1306753"/>
            <a:ext cx="106815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 Bubble Bomb Beauty users can checkout and successfully place their order.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713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EBF9D-AC9D-BA40-A8EE-5E468D1B6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9" y="311046"/>
            <a:ext cx="10515600" cy="1325563"/>
          </a:xfrm>
        </p:spPr>
        <p:txBody>
          <a:bodyPr/>
          <a:lstStyle/>
          <a:p>
            <a:r>
              <a:rPr lang="en-US" altLang="en-US" dirty="0">
                <a:solidFill>
                  <a:srgbClr val="ED7D3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Website Features: Admin Login</a:t>
            </a:r>
            <a:endParaRPr lang="en-US" dirty="0"/>
          </a:p>
        </p:txBody>
      </p:sp>
      <p:pic>
        <p:nvPicPr>
          <p:cNvPr id="4" name="Content Placeholder 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749A3A3D-703B-0E47-9A3A-B5D43E1D2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26" y="2644575"/>
            <a:ext cx="5204791" cy="3058371"/>
          </a:xfrm>
          <a:prstGeom prst="rect">
            <a:avLst/>
          </a:prstGeom>
          <a:effectLst>
            <a:outerShdw blurRad="50800" dist="50800" dir="5400000" sx="102824" sy="102824" algn="ctr" rotWithShape="0">
              <a:srgbClr val="000000">
                <a:alpha val="43137"/>
              </a:srgbClr>
            </a:outerShdw>
          </a:effectLst>
        </p:spPr>
      </p:pic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AE3AF0B3-CBA8-E048-A90D-225DDD0968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763" y="2414070"/>
            <a:ext cx="5550993" cy="3492500"/>
          </a:xfrm>
          <a:prstGeom prst="rect">
            <a:avLst/>
          </a:prstGeom>
          <a:effectLst>
            <a:outerShdw blurRad="50800" dist="50800" dir="5400000" sx="104000" sy="104000" algn="ctr" rotWithShape="0">
              <a:srgbClr val="000000">
                <a:alpha val="43137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42D840-2610-1541-A6BE-DCF5C8133696}"/>
              </a:ext>
            </a:extLst>
          </p:cNvPr>
          <p:cNvSpPr/>
          <p:nvPr/>
        </p:nvSpPr>
        <p:spPr>
          <a:xfrm>
            <a:off x="722243" y="1584873"/>
            <a:ext cx="10515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 Bubble Bomb Beauty the admin can successfully login into the administrator side of the site.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683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527</Words>
  <Application>Microsoft Macintosh PowerPoint</Application>
  <PresentationFormat>Widescreen</PresentationFormat>
  <Paragraphs>39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Website: Bubble Bomb Beauty</vt:lpstr>
      <vt:lpstr>Website: Bubble Bomb Beauty</vt:lpstr>
      <vt:lpstr>Technologies </vt:lpstr>
      <vt:lpstr>Website Architecture </vt:lpstr>
      <vt:lpstr>Website Features: View Details</vt:lpstr>
      <vt:lpstr>Website Features: Add to Cart</vt:lpstr>
      <vt:lpstr>Website Features: Checkout</vt:lpstr>
      <vt:lpstr>Website Features: Admin Login</vt:lpstr>
      <vt:lpstr>Website Features: Admin Page</vt:lpstr>
      <vt:lpstr>Website Features: Admin Advanced Search</vt:lpstr>
      <vt:lpstr>Website Features: Admin Advanced Search</vt:lpstr>
      <vt:lpstr>Website Features: Admin Add or Remove</vt:lpstr>
      <vt:lpstr>Pending Website Features</vt:lpstr>
      <vt:lpstr>YouTube Video Link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allison llanos</dc:creator>
  <cp:lastModifiedBy>allison llanos</cp:lastModifiedBy>
  <cp:revision>1</cp:revision>
  <dcterms:created xsi:type="dcterms:W3CDTF">2022-05-07T17:48:09Z</dcterms:created>
  <dcterms:modified xsi:type="dcterms:W3CDTF">2022-05-07T22:06:27Z</dcterms:modified>
</cp:coreProperties>
</file>